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</p:sldIdLst>
  <p:sldSz cx="12192000" cy="6858000"/>
  <p:notesSz cx="6858000" cy="9144000"/>
  <p:defaultTextStyle>
    <a:defPPr>
      <a:defRPr lang="ar-JO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1FAA570-BC44-BA3A-F221-E9494094F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ar-JO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AF2552FE-CAC8-0C8B-4750-450AECB0F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ar-JO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A2D4811C-B821-405F-157B-157EBD58B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1595-6323-C047-A7D2-3CCFD29E1CC1}" type="datetimeFigureOut">
              <a:rPr lang="ar-JO" smtClean="0"/>
              <a:t>4‏/12‏/1446</a:t>
            </a:fld>
            <a:endParaRPr lang="ar-JO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0313A08E-8E9A-0829-7DD0-C27D858D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9DC5BA31-68D4-A22C-46B3-F3CCF28E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130CD-E13C-8041-84F8-7D1F85FB99B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342240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35ED0B7-4ACA-5688-ABB1-DB3F170A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ar-JO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9C1B1B75-41B3-9F30-5B08-21B78F8F4B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JO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58C581C1-DD97-EBD5-4EC8-0FCD0C8B3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1595-6323-C047-A7D2-3CCFD29E1CC1}" type="datetimeFigureOut">
              <a:rPr lang="ar-JO" smtClean="0"/>
              <a:t>4‏/12‏/1446</a:t>
            </a:fld>
            <a:endParaRPr lang="ar-JO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712572A7-F9FD-5BAA-3E22-92D4F33E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803CE62A-EA6B-BB56-E845-9C1E5BBBC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130CD-E13C-8041-84F8-7D1F85FB99B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2823393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9813E148-A61F-BB12-3DD7-CF6438D293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ar-JO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ED0BCFCE-8430-99E8-C9EF-7533CC14F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JO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94D8865B-FB64-A97B-5428-494CA343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1595-6323-C047-A7D2-3CCFD29E1CC1}" type="datetimeFigureOut">
              <a:rPr lang="ar-JO" smtClean="0"/>
              <a:t>4‏/12‏/1446</a:t>
            </a:fld>
            <a:endParaRPr lang="ar-JO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EA7553CD-B7FD-7815-35A7-89EE7DFA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15732C80-CAE1-005B-F0C9-AA2F176D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130CD-E13C-8041-84F8-7D1F85FB99B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2090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CD66891-046D-D2D1-D08B-62CF4255E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ar-JO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5DE1125E-3839-DDBC-3475-F09B02700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JO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993219C2-948F-6B19-D119-32192560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1595-6323-C047-A7D2-3CCFD29E1CC1}" type="datetimeFigureOut">
              <a:rPr lang="ar-JO" smtClean="0"/>
              <a:t>4‏/12‏/1446</a:t>
            </a:fld>
            <a:endParaRPr lang="ar-JO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1F1BBD5F-6F8C-18C0-ED28-1CB93DD62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2E9A0F48-49E0-B841-4D00-10DD4111A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130CD-E13C-8041-84F8-7D1F85FB99B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520688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91C4B53-A6F6-F9B3-D855-27FD4786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ar-JO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05F30AE3-39F8-AFD5-EDA5-7456DCB2B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35D59ED6-20E9-7CDD-503A-A2C7187B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1595-6323-C047-A7D2-3CCFD29E1CC1}" type="datetimeFigureOut">
              <a:rPr lang="ar-JO" smtClean="0"/>
              <a:t>4‏/12‏/1446</a:t>
            </a:fld>
            <a:endParaRPr lang="ar-JO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931B04A9-C261-DFCA-56D9-6C0655A1A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4D861F65-454A-6272-9405-8592A74D3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130CD-E13C-8041-84F8-7D1F85FB99B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2066555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6433591-7709-1FE2-62BB-656BB83E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ar-JO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8013B062-9A36-9811-FDA7-C8C95F2967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JO"/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0535E727-9A24-BECB-5484-C6AEADEA2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JO"/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46F8C54A-1BE3-68E3-5973-DABF2D97D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1595-6323-C047-A7D2-3CCFD29E1CC1}" type="datetimeFigureOut">
              <a:rPr lang="ar-JO" smtClean="0"/>
              <a:t>4‏/12‏/1446</a:t>
            </a:fld>
            <a:endParaRPr lang="ar-JO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8012C5F6-0AD7-2C01-7F6D-48D1BABD5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B35A962C-79EE-C50D-5305-C07DD8C7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130CD-E13C-8041-84F8-7D1F85FB99B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144647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FC7C46F-AF96-74B4-26F2-1A93F530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ar-JO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BEF1E2B5-99FC-ACD8-6261-A6A62F21C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564A581D-74A9-F21D-067E-4AF9824F3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JO"/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34F22FF2-06C0-2FB7-DA6E-A1B4A4D58D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F2D76654-70BF-7B74-81FB-5F25A540D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JO"/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ACF579AF-B3FE-4229-53C7-98A750AEF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1595-6323-C047-A7D2-3CCFD29E1CC1}" type="datetimeFigureOut">
              <a:rPr lang="ar-JO" smtClean="0"/>
              <a:t>4‏/12‏/1446</a:t>
            </a:fld>
            <a:endParaRPr lang="ar-JO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A7512996-C513-EC0B-DA65-66C4981B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78EA40FF-0351-9204-F60C-326D04D6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130CD-E13C-8041-84F8-7D1F85FB99B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1453495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CF670C7-4863-12D8-4296-683DA4F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ar-JO"/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80B0565C-E734-B222-B689-4213C6CB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1595-6323-C047-A7D2-3CCFD29E1CC1}" type="datetimeFigureOut">
              <a:rPr lang="ar-JO" smtClean="0"/>
              <a:t>4‏/12‏/1446</a:t>
            </a:fld>
            <a:endParaRPr lang="ar-JO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FF487A51-C138-6395-0FC9-60DA97E9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D67C947E-11FA-D1A5-DE07-3F65B85BA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130CD-E13C-8041-84F8-7D1F85FB99B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3846546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A91F4E3E-4504-998D-17AE-DA07ADA8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1595-6323-C047-A7D2-3CCFD29E1CC1}" type="datetimeFigureOut">
              <a:rPr lang="ar-JO" smtClean="0"/>
              <a:t>4‏/12‏/1446</a:t>
            </a:fld>
            <a:endParaRPr lang="ar-JO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143A2CC2-0901-8C04-4B15-13B78CB6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4F7B5167-46F1-AD90-31CA-8EB552AE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130CD-E13C-8041-84F8-7D1F85FB99B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1933924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9BD1A4A-F2C7-DDD4-8458-B0BB10107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ar-JO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C0D4EB1B-0CEC-9740-6F3A-95D9FF685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JO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C64407D6-63CE-CADC-F0CC-D2C028EFF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D1D45E5C-D1D8-C6E0-F003-B5D129AD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1595-6323-C047-A7D2-3CCFD29E1CC1}" type="datetimeFigureOut">
              <a:rPr lang="ar-JO" smtClean="0"/>
              <a:t>4‏/12‏/1446</a:t>
            </a:fld>
            <a:endParaRPr lang="ar-JO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C6023006-60F9-07F6-BFF0-2B610730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F331C220-0B7D-631F-48EF-8717A8DF7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130CD-E13C-8041-84F8-7D1F85FB99B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2196649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787F7D8-5010-9D94-3647-9314763B9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ar-JO"/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ABBF3A06-2E00-2961-F4C5-D7640632E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JO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5E0263DB-923A-62BB-9336-08FBD7BDE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BC8B241D-35FC-93FF-EB36-4F05E3064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1595-6323-C047-A7D2-3CCFD29E1CC1}" type="datetimeFigureOut">
              <a:rPr lang="ar-JO" smtClean="0"/>
              <a:t>4‏/12‏/1446</a:t>
            </a:fld>
            <a:endParaRPr lang="ar-JO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B710CE57-6721-CF91-A887-3660A11A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D5D06BA5-FBC3-A231-4474-66C433C95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130CD-E13C-8041-84F8-7D1F85FB99B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124710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5E6EF469-0C0E-A018-7715-5F8159F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ar-JO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E0A69556-D65A-2577-E6E0-EE6940A3E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JO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CE0D335C-B5C2-1040-1BDE-5D80CFABF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121595-6323-C047-A7D2-3CCFD29E1CC1}" type="datetimeFigureOut">
              <a:rPr lang="ar-JO" smtClean="0"/>
              <a:t>4‏/12‏/1446</a:t>
            </a:fld>
            <a:endParaRPr lang="ar-JO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BB9C6FBD-994F-E031-6510-6D6DCC9AE0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JO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60428773-1AA1-0831-B211-1352B7D7A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5130CD-E13C-8041-84F8-7D1F85FB99B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116468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JO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330EF14-A795-8B9F-18C2-792F14FF8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7015486F-81E8-57D2-CFBA-7B67B89F7D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10C55BAC-5067-238C-3405-24851B0D8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2" r="934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88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E9C836A-95CB-401A-395B-52B66D6B6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A3ACDEDA-FC66-A2C6-D023-FA9C8B677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r="9728"/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4139207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23F403D-92BB-5F01-41A0-0AE98B094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886A9916-C47D-25C8-B788-972B0207F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r="9418"/>
          <a:stretch>
            <a:fillRect/>
          </a:stretch>
        </p:blipFill>
        <p:spPr>
          <a:xfrm>
            <a:off x="1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91390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221CBFF-9915-105F-85AA-77C2EDB4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3BBE1D43-03C9-33CF-CA3D-A24E2ED57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r="9781"/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1004839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61B8BB-3513-7CB4-2124-8FDBFFC6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id="{C6E176A8-574F-1F05-678E-EC10F000A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r="9418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18023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A030D4-2874-5A88-99CF-C7E9D644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9858FB64-7E01-C0E7-FE6A-71326E5BF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r="8689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6459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76C62C5-954F-B773-4517-DBCF1508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A464183F-F50C-A693-DE91-426FEF9AB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1" r="9389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041386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593E6C0-70ED-EB05-1BA0-CAEE34638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7" name="عنصر نائب للمحتوى 6">
            <a:extLst>
              <a:ext uri="{FF2B5EF4-FFF2-40B4-BE49-F238E27FC236}">
                <a16:creationId xmlns:a16="http://schemas.microsoft.com/office/drawing/2014/main" id="{9899F1A2-99E7-A13D-BA0A-29C6E0622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98023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0F12CA3-C7D8-CB8D-1DA6-26893D18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E310C804-1F69-EBAA-91D1-0C899C079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63817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2DB9A11-5772-1F5A-4B67-9D3FB7906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64BE7C97-5C93-7435-3A0A-0AEEB6D22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28010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92AE3CF-9FC6-BFD9-AEE9-859824C3D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7" name="عنصر نائب للمحتوى 6">
            <a:extLst>
              <a:ext uri="{FF2B5EF4-FFF2-40B4-BE49-F238E27FC236}">
                <a16:creationId xmlns:a16="http://schemas.microsoft.com/office/drawing/2014/main" id="{1F53E60F-2640-9EDB-B012-8016CA2BC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r="10146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6275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F6A11CB-834B-C3E0-BA16-92D9F74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473ACB7E-48B3-E38B-9B0B-712C7403C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r="9417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52543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F1E8DAB-7301-9D0C-256F-C3D1F61D5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8BA10D29-17CC-6F68-12D6-5893C61FB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9" r="9417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111341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7ECA9BA-65D0-E645-E1B6-53C8F9730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8B940305-8B2C-17BD-DCF0-6AB6488F8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r="978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84080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08BF67C-476C-B0A9-FA72-F4E841E7C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5BC43C8F-EEDD-91A0-F02C-A22FB001C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r="8689"/>
          <a:stretch>
            <a:fillRect/>
          </a:stretch>
        </p:blipFill>
        <p:spPr>
          <a:xfrm>
            <a:off x="1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578702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4E94233-CB67-A75C-640F-FFB709C7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DC6A0E83-417A-5FE9-0E9D-40F666561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r="9053"/>
          <a:stretch>
            <a:fillRect/>
          </a:stretch>
        </p:blipFill>
        <p:spPr>
          <a:xfrm>
            <a:off x="0" y="1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840835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4A94872-F920-A7EB-5DD3-5800FC1B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6093BDB0-08DF-3946-8FC0-CCC93DA04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9" r="9417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253242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F2871C7-A094-BA56-0408-0A6D3EE98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059150DB-C4C0-9B49-FB93-6496550B0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9" r="9053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74334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2EE55BD-4793-0166-7532-CB5A0D3A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633303EF-CEC4-831D-61FE-BA79B6041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0" r="9571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055734105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شاشة عريضة</PresentationFormat>
  <Slides>19</Slides>
  <Notes>0</Notes>
  <HiddenSlides>0</HiddenSlide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19</vt:i4>
      </vt:variant>
    </vt:vector>
  </HeadingPairs>
  <TitlesOfParts>
    <vt:vector size="20" baseType="lpstr">
      <vt:lpstr>نسق Office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yahiaowies0@outlook.sa</dc:creator>
  <cp:lastModifiedBy>yahiaowies0@outlook.sa</cp:lastModifiedBy>
  <cp:revision>2</cp:revision>
  <dcterms:created xsi:type="dcterms:W3CDTF">2025-05-31T12:34:19Z</dcterms:created>
  <dcterms:modified xsi:type="dcterms:W3CDTF">2025-05-31T13:08:25Z</dcterms:modified>
</cp:coreProperties>
</file>